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61" r:id="rId4"/>
    <p:sldId id="262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94E-9A56-4B83-B0AD-E7A9FE79CF16}" type="datetimeFigureOut">
              <a:rPr lang="ru-RU" smtClean="0"/>
              <a:t>пн 02.11.20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1104-29F2-4A4E-82B5-7B19288D6E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94E-9A56-4B83-B0AD-E7A9FE79CF16}" type="datetimeFigureOut">
              <a:rPr lang="ru-RU" smtClean="0"/>
              <a:t>пн 02.11.20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1104-29F2-4A4E-82B5-7B19288D6E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94E-9A56-4B83-B0AD-E7A9FE79CF16}" type="datetimeFigureOut">
              <a:rPr lang="ru-RU" smtClean="0"/>
              <a:t>пн 02.11.20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1104-29F2-4A4E-82B5-7B19288D6E9D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94E-9A56-4B83-B0AD-E7A9FE79CF16}" type="datetimeFigureOut">
              <a:rPr lang="ru-RU" smtClean="0"/>
              <a:t>пн 02.11.20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1104-29F2-4A4E-82B5-7B19288D6E9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94E-9A56-4B83-B0AD-E7A9FE79CF16}" type="datetimeFigureOut">
              <a:rPr lang="ru-RU" smtClean="0"/>
              <a:t>пн 02.11.20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1104-29F2-4A4E-82B5-7B19288D6E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94E-9A56-4B83-B0AD-E7A9FE79CF16}" type="datetimeFigureOut">
              <a:rPr lang="ru-RU" smtClean="0"/>
              <a:t>пн 02.11.20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1104-29F2-4A4E-82B5-7B19288D6E9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94E-9A56-4B83-B0AD-E7A9FE79CF16}" type="datetimeFigureOut">
              <a:rPr lang="ru-RU" smtClean="0"/>
              <a:t>пн 02.11.20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1104-29F2-4A4E-82B5-7B19288D6E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94E-9A56-4B83-B0AD-E7A9FE79CF16}" type="datetimeFigureOut">
              <a:rPr lang="ru-RU" smtClean="0"/>
              <a:t>пн 02.11.20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1104-29F2-4A4E-82B5-7B19288D6E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94E-9A56-4B83-B0AD-E7A9FE79CF16}" type="datetimeFigureOut">
              <a:rPr lang="ru-RU" smtClean="0"/>
              <a:t>пн 02.11.20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1104-29F2-4A4E-82B5-7B19288D6E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94E-9A56-4B83-B0AD-E7A9FE79CF16}" type="datetimeFigureOut">
              <a:rPr lang="ru-RU" smtClean="0"/>
              <a:t>пн 02.11.20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1104-29F2-4A4E-82B5-7B19288D6E9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94E-9A56-4B83-B0AD-E7A9FE79CF16}" type="datetimeFigureOut">
              <a:rPr lang="ru-RU" smtClean="0"/>
              <a:t>пн 02.11.20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1104-29F2-4A4E-82B5-7B19288D6E9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32D94E-9A56-4B83-B0AD-E7A9FE79CF16}" type="datetimeFigureOut">
              <a:rPr lang="ru-RU" smtClean="0"/>
              <a:t>пн 02.11.20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C41104-29F2-4A4E-82B5-7B19288D6E9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298219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Ветераны труда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Иркутской области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МО «Буреть»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201622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Автор презентации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м</a:t>
            </a:r>
            <a:r>
              <a:rPr lang="ru-RU" b="1" i="1" dirty="0" smtClean="0">
                <a:solidFill>
                  <a:schemeClr val="tx1"/>
                </a:solidFill>
              </a:rPr>
              <a:t>униципальное </a:t>
            </a:r>
            <a:r>
              <a:rPr lang="ru-RU" b="1" i="1" dirty="0" smtClean="0">
                <a:solidFill>
                  <a:schemeClr val="tx1"/>
                </a:solidFill>
              </a:rPr>
              <a:t>бюджетное учреждение культуры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«Социально-культурный центр Ангара»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МО «Буреть» 2020г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\Desktop\img014.jpg"/>
          <p:cNvPicPr/>
          <p:nvPr/>
        </p:nvPicPr>
        <p:blipFill>
          <a:blip r:embed="rId2"/>
          <a:srcRect l="8431" t="4663" r="5249" b="45584"/>
          <a:stretch/>
        </p:blipFill>
        <p:spPr>
          <a:xfrm rot="16200000">
            <a:off x="-165213" y="1901518"/>
            <a:ext cx="4968549" cy="3991061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14590" y="1166843"/>
            <a:ext cx="457789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Петрова Вера Петровна.</a:t>
            </a:r>
          </a:p>
          <a:p>
            <a:r>
              <a:rPr lang="ru-RU" b="1" i="1" dirty="0" smtClean="0"/>
              <a:t>Родилась в </a:t>
            </a:r>
            <a:r>
              <a:rPr lang="ru-RU" b="1" i="1" dirty="0" err="1" smtClean="0"/>
              <a:t>д.Быргазово</a:t>
            </a:r>
            <a:r>
              <a:rPr lang="ru-RU" b="1" i="1" dirty="0" smtClean="0"/>
              <a:t>, </a:t>
            </a:r>
            <a:r>
              <a:rPr lang="ru-RU" b="1" i="1" dirty="0" err="1" smtClean="0"/>
              <a:t>Боханского</a:t>
            </a:r>
            <a:r>
              <a:rPr lang="ru-RU" b="1" i="1" dirty="0" smtClean="0"/>
              <a:t>  района, Иркутской области 7 апреля 1960г.</a:t>
            </a:r>
          </a:p>
          <a:p>
            <a:r>
              <a:rPr lang="ru-RU" b="1" i="1" dirty="0" smtClean="0"/>
              <a:t>Ее общий трудовой стаж составляет 39лет, из них 28 она отдала </a:t>
            </a:r>
            <a:r>
              <a:rPr lang="ru-RU" b="1" i="1" dirty="0" err="1" smtClean="0"/>
              <a:t>Буретскому</a:t>
            </a:r>
            <a:r>
              <a:rPr lang="ru-RU" b="1" i="1" dirty="0" smtClean="0"/>
              <a:t> Дому культуры, работая от художественного руководителя до директора МБУК..</a:t>
            </a:r>
          </a:p>
          <a:p>
            <a:r>
              <a:rPr lang="ru-RU" b="1" i="1" dirty="0" smtClean="0"/>
              <a:t>Награждена многочисленными Почетными грамотами и Благодарственными письмами, в том числе Почетной грамотой отдела национальной культуры администрации Усть-Ордынского Бурятского  округа.</a:t>
            </a:r>
          </a:p>
          <a:p>
            <a:r>
              <a:rPr lang="ru-RU" b="1" i="1" dirty="0" smtClean="0"/>
              <a:t>С 2008 по 2018г избиралась депутатом Думы МО «Буреть». В настоящее время находится на заслуженном отдыхе.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302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71027" t="4924" r="14662" b="80545"/>
          <a:stretch/>
        </p:blipFill>
        <p:spPr>
          <a:xfrm>
            <a:off x="395537" y="1196752"/>
            <a:ext cx="3312368" cy="496855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95936" y="612845"/>
            <a:ext cx="48965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Ревенко Наталья Николаевна.                                           </a:t>
            </a:r>
            <a:r>
              <a:rPr lang="ru-RU" b="1" i="1" dirty="0" smtClean="0">
                <a:solidFill>
                  <a:srgbClr val="002060"/>
                </a:solidFill>
              </a:rPr>
              <a:t>Родилась в </a:t>
            </a:r>
            <a:r>
              <a:rPr lang="ru-RU" b="1" i="1" dirty="0" err="1" smtClean="0">
                <a:solidFill>
                  <a:srgbClr val="002060"/>
                </a:solidFill>
              </a:rPr>
              <a:t>с.Розовка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Акимовского</a:t>
            </a:r>
            <a:r>
              <a:rPr lang="ru-RU" b="1" i="1" dirty="0" smtClean="0">
                <a:solidFill>
                  <a:srgbClr val="002060"/>
                </a:solidFill>
              </a:rPr>
              <a:t> района,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Запорожской области. В 1980г переехала в </a:t>
            </a:r>
            <a:r>
              <a:rPr lang="ru-RU" b="1" i="1" dirty="0" err="1" smtClean="0">
                <a:solidFill>
                  <a:srgbClr val="002060"/>
                </a:solidFill>
              </a:rPr>
              <a:t>с.Буреть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Боханского</a:t>
            </a:r>
            <a:r>
              <a:rPr lang="ru-RU" b="1" i="1" dirty="0" smtClean="0">
                <a:solidFill>
                  <a:srgbClr val="002060"/>
                </a:solidFill>
              </a:rPr>
              <a:t> района, Иркутской области. Общий стаж работы составил 36лет, из них 35 лет Наталья Николаевна проработала в </a:t>
            </a:r>
            <a:r>
              <a:rPr lang="ru-RU" b="1" i="1" dirty="0" err="1" smtClean="0">
                <a:solidFill>
                  <a:srgbClr val="002060"/>
                </a:solidFill>
              </a:rPr>
              <a:t>Буретском</a:t>
            </a:r>
            <a:r>
              <a:rPr lang="ru-RU" b="1" i="1" dirty="0" smtClean="0">
                <a:solidFill>
                  <a:srgbClr val="002060"/>
                </a:solidFill>
              </a:rPr>
              <a:t> сельском Совете, позже </a:t>
            </a:r>
            <a:r>
              <a:rPr lang="ru-RU" b="1" i="1" dirty="0" err="1" smtClean="0">
                <a:solidFill>
                  <a:srgbClr val="002060"/>
                </a:solidFill>
              </a:rPr>
              <a:t>переименованом</a:t>
            </a:r>
            <a:r>
              <a:rPr lang="ru-RU" b="1" i="1" dirty="0" smtClean="0">
                <a:solidFill>
                  <a:srgbClr val="002060"/>
                </a:solidFill>
              </a:rPr>
              <a:t> в Администрацию </a:t>
            </a:r>
            <a:r>
              <a:rPr lang="ru-RU" b="1" i="1" dirty="0" err="1" smtClean="0">
                <a:solidFill>
                  <a:srgbClr val="002060"/>
                </a:solidFill>
              </a:rPr>
              <a:t>с.Буреть</a:t>
            </a:r>
            <a:r>
              <a:rPr lang="ru-RU" b="1" i="1" dirty="0" smtClean="0">
                <a:solidFill>
                  <a:srgbClr val="002060"/>
                </a:solidFill>
              </a:rPr>
              <a:t> в качестве бухгалтера, главного бухгалтера.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Награждена многочисленными Почетными грамотами и Благодарственными письмами, в том числе благодарственным письмом от заместителя губернатора Иркутской области. Многие года бала активным членом Женсовета. В настоящее время находится на заслуженном отдыхе.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7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6611" t="1420" r="58812" b="84039"/>
          <a:stretch/>
        </p:blipFill>
        <p:spPr>
          <a:xfrm>
            <a:off x="179513" y="1256983"/>
            <a:ext cx="3816424" cy="5412377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211960" y="1305342"/>
            <a:ext cx="46805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Высоких </a:t>
            </a:r>
            <a:r>
              <a:rPr lang="ru-RU" sz="2400" b="1" i="1" dirty="0">
                <a:solidFill>
                  <a:srgbClr val="FF0000"/>
                </a:solidFill>
                <a:latin typeface="Arial Black" pitchFamily="34" charset="0"/>
              </a:rPr>
              <a:t>Ольга Петровна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Родилась </a:t>
            </a:r>
            <a:r>
              <a:rPr lang="ru-RU" sz="2000" b="1" i="1" dirty="0">
                <a:solidFill>
                  <a:srgbClr val="002060"/>
                </a:solidFill>
              </a:rPr>
              <a:t>в с. Буреть </a:t>
            </a:r>
            <a:r>
              <a:rPr lang="ru-RU" sz="2000" b="1" i="1" dirty="0" err="1">
                <a:solidFill>
                  <a:srgbClr val="002060"/>
                </a:solidFill>
              </a:rPr>
              <a:t>Боханского</a:t>
            </a:r>
            <a:r>
              <a:rPr lang="ru-RU" sz="2000" b="1" i="1" dirty="0">
                <a:solidFill>
                  <a:srgbClr val="002060"/>
                </a:solidFill>
              </a:rPr>
              <a:t> района 24 апреля 1961г. Общий стаж работы составил 42 года, с 1993г Ольга Петровна работает в администрации МО «Буреть»( ранее </a:t>
            </a:r>
            <a:r>
              <a:rPr lang="ru-RU" sz="2000" b="1" i="1" dirty="0" err="1">
                <a:solidFill>
                  <a:srgbClr val="002060"/>
                </a:solidFill>
              </a:rPr>
              <a:t>Буретский</a:t>
            </a:r>
            <a:r>
              <a:rPr lang="ru-RU" sz="2000" b="1" i="1" dirty="0">
                <a:solidFill>
                  <a:srgbClr val="002060"/>
                </a:solidFill>
              </a:rPr>
              <a:t> сельский Совет) в должности бухгалтера – кассира. Награждена Почетными грамотами и Благодарственными письмами, в том числе Благодарственным письмом от Заместителя Губернатора Иркутской области. Является активным членом Женсовета и депутатом Думы МО «Буреть».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 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79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/>
          <p:nvPr/>
        </p:nvPicPr>
        <p:blipFill>
          <a:blip r:embed="rId2"/>
          <a:srcRect l="32771" r="18532" b="49087"/>
          <a:stretch>
            <a:fillRect/>
          </a:stretch>
        </p:blipFill>
        <p:spPr bwMode="auto">
          <a:xfrm>
            <a:off x="251520" y="1772816"/>
            <a:ext cx="3168352" cy="49954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9872" y="761155"/>
            <a:ext cx="5472608" cy="639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i="1" dirty="0">
              <a:latin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smtClean="0">
                <a:solidFill>
                  <a:srgbClr val="FF0000"/>
                </a:solidFill>
                <a:latin typeface="Arial Black" pitchFamily="34" charset="0"/>
              </a:rPr>
              <a:t>Харитонова </a:t>
            </a:r>
            <a:r>
              <a:rPr lang="ru-RU" sz="2000" b="1" i="1" dirty="0">
                <a:solidFill>
                  <a:srgbClr val="FF0000"/>
                </a:solidFill>
                <a:latin typeface="Arial Black" pitchFamily="34" charset="0"/>
              </a:rPr>
              <a:t>Надежда Владимировна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latin typeface="Calibri"/>
                <a:ea typeface="Calibri"/>
                <a:cs typeface="Calibri"/>
              </a:rPr>
              <a:t>Родилась </a:t>
            </a:r>
            <a:r>
              <a:rPr lang="ru-RU" sz="2000" b="1" i="1" dirty="0">
                <a:latin typeface="Calibri"/>
                <a:ea typeface="Calibri"/>
                <a:cs typeface="Calibri"/>
              </a:rPr>
              <a:t>в 1965г в </a:t>
            </a:r>
            <a:r>
              <a:rPr lang="ru-RU" sz="2000" b="1" i="1" dirty="0" err="1">
                <a:latin typeface="Calibri"/>
                <a:ea typeface="Calibri"/>
                <a:cs typeface="Calibri"/>
              </a:rPr>
              <a:t>с.Буреть</a:t>
            </a:r>
            <a:r>
              <a:rPr lang="ru-RU" sz="2000" b="1" i="1" dirty="0">
                <a:latin typeface="Calibri"/>
                <a:ea typeface="Calibri"/>
                <a:cs typeface="Calibri"/>
              </a:rPr>
              <a:t>, </a:t>
            </a:r>
            <a:r>
              <a:rPr lang="ru-RU" sz="2000" b="1" i="1" dirty="0" err="1">
                <a:latin typeface="Calibri"/>
                <a:ea typeface="Calibri"/>
                <a:cs typeface="Calibri"/>
              </a:rPr>
              <a:t>Боханского</a:t>
            </a:r>
            <a:r>
              <a:rPr lang="ru-RU" sz="2000" b="1" i="1" dirty="0">
                <a:latin typeface="Calibri"/>
                <a:ea typeface="Calibri"/>
                <a:cs typeface="Calibri"/>
              </a:rPr>
              <a:t> района , Иркутской области. Рабочий стаж Надежды Владимировны составил на данный момент 36 лет, все эти годы она посвятила школе, работая учителем начальных классов. И в настоящее время она продолжает свою трудовую деятельность. Награждена Почетными грамотами от Законодательного собрания Иркутской области, Управления образования администрации области, района.</a:t>
            </a:r>
            <a:endParaRPr lang="ru-RU" sz="2000" b="1" i="1" dirty="0" smtClean="0"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Calibri"/>
                <a:ea typeface="Calibri"/>
                <a:cs typeface="Calibri"/>
              </a:rPr>
              <a:t>2018г награждена дипломом «Педагогический Оскар», 2010г  «Учитель года». На протяжении нескольких лет является депутатом Думы МО «Буреть»</a:t>
            </a:r>
            <a:endParaRPr lang="ru-RU" sz="2000" b="1" i="1" dirty="0" smtClean="0"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Calibri"/>
                <a:ea typeface="Calibri"/>
                <a:cs typeface="Calibri"/>
              </a:rPr>
              <a:t> </a:t>
            </a:r>
            <a:endParaRPr lang="ru-RU" sz="2000" b="1" i="1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4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</TotalTime>
  <Words>348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 Black</vt:lpstr>
      <vt:lpstr>Calibri</vt:lpstr>
      <vt:lpstr>Candara</vt:lpstr>
      <vt:lpstr>Symbol</vt:lpstr>
      <vt:lpstr>Волна</vt:lpstr>
      <vt:lpstr>Ветераны труда Иркутской области МО «Буреть»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Ветераны труда Иркутской области МО «Буреть»</dc:title>
  <dc:creator>Директор</dc:creator>
  <cp:lastModifiedBy>Admin</cp:lastModifiedBy>
  <cp:revision>11</cp:revision>
  <dcterms:created xsi:type="dcterms:W3CDTF">2020-10-27T02:14:49Z</dcterms:created>
  <dcterms:modified xsi:type="dcterms:W3CDTF">2020-11-02T05:40:10Z</dcterms:modified>
</cp:coreProperties>
</file>